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5B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D41283-CC98-5B9D-2B5D-CAD40402F6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892C48A-FAE4-DC33-1C74-CDDD7C3BFF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D80ECF5-5ABF-E526-ABE1-2A982C6AC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4B18F-D558-4342-83C8-C3CBBC9B444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748E39E-F5B0-932F-9F32-18812CEC5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F785340-7377-1D99-8F0F-F2408071E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0E49-982A-E141-A949-BA63052856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4847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5423F-16BF-BEC8-BB93-53791735E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390CB6-0586-013D-C086-09E7A6DB41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A65AE50-FE03-47F1-69E4-2D1444874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4B18F-D558-4342-83C8-C3CBBC9B444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DA77C0D-CB2D-0626-84E3-F917B887E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85248AD-125D-D43C-6AD3-E74B18EAE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0E49-982A-E141-A949-BA63052856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0456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1A7148-BA00-6EFD-B211-E4D7868B7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E6EA1A8-E0BE-3C80-DB6E-38C67EF4FD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405E865-5549-699F-013F-B2608553E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4B18F-D558-4342-83C8-C3CBBC9B444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CFE9F1F-663B-0BF4-8E6B-F15DEF504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A2FA5D9-0931-9902-DD87-610E72741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0E49-982A-E141-A949-BA63052856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1364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EE3F15-F6D9-A716-3B16-DD6FF80AA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9CBD039-FA7E-7653-1DB1-5A45304C2F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CC6C860-41CB-2FBC-BE0B-217981CA57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7F4CB57-160F-5F58-7C7C-E9AE7F175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4B18F-D558-4342-83C8-C3CBBC9B444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AC83C5-4591-77DE-50DC-EBEFEFEBA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8000319-1FCD-771E-8E6F-2705149EF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0E49-982A-E141-A949-BA63052856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6824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12AC91-C927-EBDE-71EE-758162447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C01FD7A-5238-4065-AF70-BBABB4F00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D35AE46-909D-EB3E-D0D6-08314B3FF9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7EEAC7E-89F1-6104-C639-3940D6FF69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EDB68F4-558A-F68D-CF93-BEF216EA6F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5F9DFA1-DFB0-BB68-409E-406249C78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4B18F-D558-4342-83C8-C3CBBC9B444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24721B4-A5AE-5589-D260-0842A6A53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15389D-FBAA-9372-5A87-34BE9BB5E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0E49-982A-E141-A949-BA63052856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5421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8FF71F-7388-162D-C95F-17D24325D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9193889-386A-4E92-E9B6-47FE1B920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4B18F-D558-4342-83C8-C3CBBC9B444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6364AF6-0ADB-1572-46F0-D4F9D73EF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9719027-41B5-EDA2-8338-E3B35B211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0E49-982A-E141-A949-BA63052856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6833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02D69CF-3F22-2594-8DAE-9F099868F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4B18F-D558-4342-83C8-C3CBBC9B444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98B425B-414E-FE3A-FCF0-4F01DBC49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707EC04-C136-6B1B-468F-CEE50B31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0E49-982A-E141-A949-BA63052856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7856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8F1A12-67F6-49AF-255C-1B81E9D80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CCAD9DF-ECDF-7F02-07DC-F00DC4E9C5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283C6FA-0659-9A96-CA23-E835AF46CA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DE46F9B-7724-C2EB-67F4-05C97760F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4B18F-D558-4342-83C8-C3CBBC9B444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81279CC-50FE-6587-14A0-69481FABC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F9FFE55-FF93-5B79-C64E-DBBDD277D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0E49-982A-E141-A949-BA63052856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8622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93C071-DCBC-8F0F-1D47-9B9D4DCC7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398C220-5754-0091-174E-E0C24B01AF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D20EA83-A52D-C09F-887D-BEC1605110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6F02733-74F0-EA88-5953-B405261B5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4B18F-D558-4342-83C8-C3CBBC9B444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346D2CD-9F6D-4072-3C1C-CD8950671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DD6D7E5-ACB3-2CC9-B222-0FC38D247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0E49-982A-E141-A949-BA63052856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2172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87B8FA-78B6-C546-2D53-DA5E32DC2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D3A1ADD-7A50-4013-E9B3-C348F3290D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B21214-359D-C4BD-5D8B-7F4A569F4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4B18F-D558-4342-83C8-C3CBBC9B444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DF1C3C-31D2-13A5-9334-3FCD9A8AF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8FCA10-56A3-8174-1A8C-603A6FCE5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0E49-982A-E141-A949-BA63052856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9545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EFF7CE6-408C-9E9A-CCFF-3C95E78029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9220A8A-784F-1653-F9FF-7696CD02BE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97E70A-5214-3A87-4DA6-4A40F89AA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4B18F-D558-4342-83C8-C3CBBC9B444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EA8A596-16D4-BA5B-E2EC-481151ACC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C90B273-5E04-6599-045C-D04EDFDD2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0E49-982A-E141-A949-BA63052856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1988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936E800-F4BC-851D-78AF-FCCE8DF14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DD09550-C345-0BDB-6F08-E7A9F2623C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192DA03-0878-1227-D6C7-52805DDC24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F4B18F-D558-4342-83C8-C3CBBC9B444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08CB069-B2F8-DFFA-E643-59535BF376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E0E4D33-E82C-0311-326A-6F40CF07DF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40E49-982A-E141-A949-BA63052856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147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69FEDB-DE20-BFB7-6A5B-255B69FD29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C5F2C22-7B4E-48CB-1E0E-464F8BB1A7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 descr="Une image contenant texte, carte de visite, capture d’écran&#10;&#10;Description générée automatiquement">
            <a:extLst>
              <a:ext uri="{FF2B5EF4-FFF2-40B4-BE49-F238E27FC236}">
                <a16:creationId xmlns:a16="http://schemas.microsoft.com/office/drawing/2014/main" id="{6BF4892B-6548-312D-6CE8-290495B52B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962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22B0D85-EE1E-F442-073B-7C659D652BA0}"/>
              </a:ext>
            </a:extLst>
          </p:cNvPr>
          <p:cNvSpPr/>
          <p:nvPr/>
        </p:nvSpPr>
        <p:spPr>
          <a:xfrm>
            <a:off x="2534982" y="3077476"/>
            <a:ext cx="2298357" cy="864973"/>
          </a:xfrm>
          <a:prstGeom prst="rect">
            <a:avLst/>
          </a:prstGeom>
          <a:solidFill>
            <a:srgbClr val="2F5B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F22F39D-0F82-43C0-9230-D2DFF9F3E388}"/>
              </a:ext>
            </a:extLst>
          </p:cNvPr>
          <p:cNvSpPr txBox="1"/>
          <p:nvPr/>
        </p:nvSpPr>
        <p:spPr>
          <a:xfrm>
            <a:off x="2670197" y="2971353"/>
            <a:ext cx="229835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chemeClr val="bg1"/>
                </a:solidFill>
              </a:rPr>
              <a:t>11/11/2023</a:t>
            </a:r>
          </a:p>
          <a:p>
            <a:r>
              <a:rPr lang="fr-FR" sz="3200" b="1" dirty="0">
                <a:solidFill>
                  <a:schemeClr val="bg1"/>
                </a:solidFill>
              </a:rPr>
              <a:t>12/11/2023</a:t>
            </a:r>
          </a:p>
        </p:txBody>
      </p:sp>
    </p:spTree>
    <p:extLst>
      <p:ext uri="{BB962C8B-B14F-4D97-AF65-F5344CB8AC3E}">
        <p14:creationId xmlns:p14="http://schemas.microsoft.com/office/powerpoint/2010/main" val="330903930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</Words>
  <Application>Microsoft Macintosh PowerPoint</Application>
  <PresentationFormat>Grand écran</PresentationFormat>
  <Paragraphs>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Luca D'amario</dc:creator>
  <cp:lastModifiedBy>Luca D'amario</cp:lastModifiedBy>
  <cp:revision>1</cp:revision>
  <dcterms:created xsi:type="dcterms:W3CDTF">2023-09-25T14:26:02Z</dcterms:created>
  <dcterms:modified xsi:type="dcterms:W3CDTF">2023-09-25T14:28:31Z</dcterms:modified>
</cp:coreProperties>
</file>